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>
        <p:scale>
          <a:sx n="300" d="100"/>
          <a:sy n="300" d="100"/>
        </p:scale>
        <p:origin x="-9288" y="-88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2019/12/6/Friday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8750" y="4280127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rgbClr val="00B0F0">
                    <a:alpha val="66000"/>
                  </a:srgbClr>
                </a:gs>
                <a:gs pos="0">
                  <a:srgbClr val="00B0F0">
                    <a:alpha val="88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0"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rgbClr val="FBFC74"/>
                  </a:gs>
                  <a:gs pos="100000">
                    <a:srgbClr val="FFFF00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899869" y="762436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203</Words>
  <Application>Microsoft Office PowerPoint</Application>
  <PresentationFormat>宽屏</PresentationFormat>
  <Paragraphs>107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86</cp:revision>
  <dcterms:created xsi:type="dcterms:W3CDTF">2019-10-12T14:51:38Z</dcterms:created>
  <dcterms:modified xsi:type="dcterms:W3CDTF">2019-12-06T14:09:35Z</dcterms:modified>
</cp:coreProperties>
</file>